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9C6E0"/>
    <a:srgbClr val="D1B89A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90" y="17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59B68-A18D-4896-A66F-E9D01D2B1B82}" type="datetimeFigureOut">
              <a:rPr lang="en-US" smtClean="0"/>
              <a:t>5/22/2018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9F3FE-9496-409A-809C-4BF2CA2B4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531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59B68-A18D-4896-A66F-E9D01D2B1B82}" type="datetimeFigureOut">
              <a:rPr lang="en-US" smtClean="0"/>
              <a:t>5/22/2018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9F3FE-9496-409A-809C-4BF2CA2B4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770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59B68-A18D-4896-A66F-E9D01D2B1B82}" type="datetimeFigureOut">
              <a:rPr lang="en-US" smtClean="0"/>
              <a:t>5/22/2018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9F3FE-9496-409A-809C-4BF2CA2B4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150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59B68-A18D-4896-A66F-E9D01D2B1B82}" type="datetimeFigureOut">
              <a:rPr lang="en-US" smtClean="0"/>
              <a:t>5/22/2018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9F3FE-9496-409A-809C-4BF2CA2B4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810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59B68-A18D-4896-A66F-E9D01D2B1B82}" type="datetimeFigureOut">
              <a:rPr lang="en-US" smtClean="0"/>
              <a:t>5/22/2018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9F3FE-9496-409A-809C-4BF2CA2B4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642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59B68-A18D-4896-A66F-E9D01D2B1B82}" type="datetimeFigureOut">
              <a:rPr lang="en-US" smtClean="0"/>
              <a:t>5/22/2018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9F3FE-9496-409A-809C-4BF2CA2B4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443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59B68-A18D-4896-A66F-E9D01D2B1B82}" type="datetimeFigureOut">
              <a:rPr lang="en-US" smtClean="0"/>
              <a:t>5/22/2018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9F3FE-9496-409A-809C-4BF2CA2B4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644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59B68-A18D-4896-A66F-E9D01D2B1B82}" type="datetimeFigureOut">
              <a:rPr lang="en-US" smtClean="0"/>
              <a:t>5/22/2018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9F3FE-9496-409A-809C-4BF2CA2B4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662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59B68-A18D-4896-A66F-E9D01D2B1B82}" type="datetimeFigureOut">
              <a:rPr lang="en-US" smtClean="0"/>
              <a:t>5/22/2018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9F3FE-9496-409A-809C-4BF2CA2B4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516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59B68-A18D-4896-A66F-E9D01D2B1B82}" type="datetimeFigureOut">
              <a:rPr lang="en-US" smtClean="0"/>
              <a:t>5/22/2018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9F3FE-9496-409A-809C-4BF2CA2B4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678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59B68-A18D-4896-A66F-E9D01D2B1B82}" type="datetimeFigureOut">
              <a:rPr lang="en-US" smtClean="0"/>
              <a:t>5/22/2018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9F3FE-9496-409A-809C-4BF2CA2B4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862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59B68-A18D-4896-A66F-E9D01D2B1B82}" type="datetimeFigureOut">
              <a:rPr lang="en-US" smtClean="0"/>
              <a:t>5/22/2018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79F3FE-9496-409A-809C-4BF2CA2B4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044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Movies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9" b="4375"/>
          <a:stretch/>
        </p:blipFill>
        <p:spPr bwMode="auto">
          <a:xfrm>
            <a:off x="1631846" y="0"/>
            <a:ext cx="10574667" cy="6860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sx="0" sy="0" algn="ctr" rotWithShape="0">
                    <a:srgbClr val="000000">
                      <a:alpha val="0"/>
                    </a:srgbClr>
                  </a:outerShdw>
                </a:effectLst>
              </a14:hiddenEffects>
            </a:ext>
          </a:extLst>
        </p:spPr>
      </p:pic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2162629" y="5892799"/>
            <a:ext cx="9856328" cy="769896"/>
          </a:xfrm>
          <a:prstGeom prst="rect">
            <a:avLst/>
          </a:prstGeom>
          <a:solidFill>
            <a:srgbClr val="39C6E0">
              <a:alpha val="65000"/>
            </a:srgbClr>
          </a:solidFill>
          <a:ln>
            <a:noFill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500" b="1" i="0" u="none" strike="noStrike" cap="none" normalizeH="0" baseline="0" dirty="0" smtClean="0">
                <a:ln>
                  <a:noFill/>
                </a:ln>
                <a:effectLst/>
                <a:latin typeface="Trebuchet MS" panose="020B0603020202020204" pitchFamily="34" charset="0"/>
              </a:rPr>
              <a:t>midvalleyfellowship.org/summer</a:t>
            </a:r>
            <a:endParaRPr kumimoji="0" lang="en-US" altLang="en-US" sz="3500" b="0" i="0" u="none" strike="noStrike" cap="none" normalizeH="0" baseline="0" dirty="0" smtClean="0">
              <a:ln>
                <a:noFill/>
              </a:ln>
              <a:effectLst/>
              <a:latin typeface="Trebuchet MS" panose="020B0603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36" t="44040" r="14799" b="14822"/>
          <a:stretch/>
        </p:blipFill>
        <p:spPr>
          <a:xfrm rot="16200000">
            <a:off x="-2497015" y="2468881"/>
            <a:ext cx="6907237" cy="1913206"/>
          </a:xfrm>
          <a:prstGeom prst="rect">
            <a:avLst/>
          </a:prstGeom>
        </p:spPr>
      </p:pic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4688114" y="210372"/>
            <a:ext cx="7170057" cy="1644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sx="0" sy="0" algn="ctr" rotWithShape="0">
                    <a:srgbClr val="000000">
                      <a:alpha val="0"/>
                    </a:srgbClr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50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glow rad="139700">
                    <a:schemeClr val="tx1">
                      <a:alpha val="60000"/>
                    </a:schemeClr>
                  </a:glow>
                </a:effectLst>
                <a:latin typeface="Shojumaru" panose="03020505000000020004" pitchFamily="66" charset="0"/>
              </a:rPr>
              <a:t>Documentary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50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glow rad="139700">
                    <a:schemeClr val="tx1">
                      <a:alpha val="60000"/>
                    </a:schemeClr>
                  </a:glow>
                </a:effectLst>
                <a:latin typeface="Shojumaru" panose="03020505000000020004" pitchFamily="66" charset="0"/>
              </a:rPr>
              <a:t>Film Series</a:t>
            </a:r>
            <a:endParaRPr kumimoji="0" lang="en-US" altLang="en-US" sz="5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glow rad="139700">
                  <a:schemeClr val="tx1">
                    <a:alpha val="60000"/>
                  </a:schemeClr>
                </a:glow>
              </a:effectLst>
              <a:latin typeface="Arial" panose="020B0604020202020204" pitchFamily="34" charset="0"/>
            </a:endParaRP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4717142" y="1886857"/>
            <a:ext cx="7155543" cy="3802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sx="0" sy="0" algn="ctr" rotWithShape="0">
                    <a:srgbClr val="000000">
                      <a:alpha val="0"/>
                    </a:srgbClr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1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glow rad="139700">
                    <a:schemeClr val="tx1">
                      <a:alpha val="60000"/>
                    </a:schemeClr>
                  </a:glow>
                </a:effectLst>
                <a:latin typeface="Tahoma" panose="020B0604030504040204" pitchFamily="34" charset="0"/>
              </a:rPr>
              <a:t>June 12</a:t>
            </a:r>
            <a:r>
              <a:rPr kumimoji="0" lang="en-US" altLang="en-US" sz="2800" b="1" i="1" u="none" strike="noStrike" cap="none" normalizeH="0" dirty="0" smtClean="0">
                <a:ln>
                  <a:noFill/>
                </a:ln>
                <a:solidFill>
                  <a:srgbClr val="FFFFFF"/>
                </a:solidFill>
                <a:effectLst>
                  <a:glow rad="139700">
                    <a:schemeClr val="tx1">
                      <a:alpha val="60000"/>
                    </a:schemeClr>
                  </a:glow>
                </a:effectLst>
                <a:latin typeface="Tahoma" panose="020B0604030504040204" pitchFamily="34" charset="0"/>
              </a:rPr>
              <a:t> ~ </a:t>
            </a:r>
            <a:r>
              <a:rPr kumimoji="0" lang="en-US" altLang="en-US" sz="2800" b="1" i="1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glow rad="139700">
                    <a:schemeClr val="tx1">
                      <a:alpha val="60000"/>
                    </a:schemeClr>
                  </a:glow>
                </a:effectLst>
                <a:latin typeface="Tahoma" panose="020B0604030504040204" pitchFamily="34" charset="0"/>
              </a:rPr>
              <a:t>Heart of Man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glow rad="139700">
                    <a:schemeClr val="tx1">
                      <a:alpha val="60000"/>
                    </a:schemeClr>
                  </a:glow>
                </a:effectLst>
                <a:latin typeface="Tahoma" panose="020B0604030504040204" pitchFamily="34" charset="0"/>
              </a:rPr>
              <a:t>shame and sexual addiction</a:t>
            </a:r>
          </a:p>
          <a:p>
            <a:pPr algn="ctr" eaLnBrk="0" fontAlgn="base" hangingPunct="0">
              <a:spcBef>
                <a:spcPts val="1800"/>
              </a:spcBef>
              <a:spcAft>
                <a:spcPct val="0"/>
              </a:spcAft>
            </a:pPr>
            <a:r>
              <a:rPr lang="en-US" altLang="en-US" sz="2800" b="1" i="1" dirty="0" smtClean="0">
                <a:solidFill>
                  <a:srgbClr val="FFFFFF"/>
                </a:solidFill>
                <a:effectLst>
                  <a:glow rad="139700">
                    <a:schemeClr val="tx1">
                      <a:alpha val="60000"/>
                    </a:schemeClr>
                  </a:glow>
                </a:effectLst>
                <a:latin typeface="Tahoma" panose="020B0604030504040204" pitchFamily="34" charset="0"/>
              </a:rPr>
              <a:t>June 26 ~ Such </a:t>
            </a:r>
            <a:r>
              <a:rPr lang="en-US" altLang="en-US" sz="2800" b="1" i="1" dirty="0">
                <a:solidFill>
                  <a:srgbClr val="FFFFFF"/>
                </a:solidFill>
                <a:effectLst>
                  <a:glow rad="139700">
                    <a:schemeClr val="tx1">
                      <a:alpha val="60000"/>
                    </a:schemeClr>
                  </a:glow>
                </a:effectLst>
                <a:latin typeface="Tahoma" panose="020B0604030504040204" pitchFamily="34" charset="0"/>
              </a:rPr>
              <a:t>Were Some of You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200" dirty="0">
                <a:solidFill>
                  <a:srgbClr val="FFFFFF"/>
                </a:solidFill>
                <a:effectLst>
                  <a:glow rad="139700">
                    <a:schemeClr val="tx1">
                      <a:alpha val="60000"/>
                    </a:schemeClr>
                  </a:glow>
                </a:effectLst>
                <a:latin typeface="Tahoma" panose="020B0604030504040204" pitchFamily="34" charset="0"/>
              </a:rPr>
              <a:t>overcoming homosexuality</a:t>
            </a:r>
          </a:p>
          <a:p>
            <a:pPr algn="ctr" eaLnBrk="0" fontAlgn="base" hangingPunct="0">
              <a:spcBef>
                <a:spcPts val="1800"/>
              </a:spcBef>
              <a:spcAft>
                <a:spcPct val="0"/>
              </a:spcAft>
            </a:pPr>
            <a:r>
              <a:rPr lang="en-US" altLang="en-US" sz="2800" b="1" i="1" dirty="0" smtClean="0">
                <a:solidFill>
                  <a:srgbClr val="FFFFFF"/>
                </a:solidFill>
                <a:effectLst>
                  <a:glow rad="139700">
                    <a:schemeClr val="tx1">
                      <a:alpha val="60000"/>
                    </a:schemeClr>
                  </a:glow>
                </a:effectLst>
                <a:latin typeface="Tahoma" panose="020B0604030504040204" pitchFamily="34" charset="0"/>
              </a:rPr>
              <a:t>July 10 ~ </a:t>
            </a:r>
            <a:r>
              <a:rPr lang="en-US" altLang="en-US" sz="2800" b="1" i="1" dirty="0" err="1" smtClean="0">
                <a:solidFill>
                  <a:srgbClr val="FFFFFF"/>
                </a:solidFill>
                <a:effectLst>
                  <a:glow rad="139700">
                    <a:schemeClr val="tx1">
                      <a:alpha val="60000"/>
                    </a:schemeClr>
                  </a:glow>
                </a:effectLst>
                <a:latin typeface="Tahoma" panose="020B0604030504040204" pitchFamily="34" charset="0"/>
              </a:rPr>
              <a:t>Tranzformed</a:t>
            </a:r>
            <a:endParaRPr lang="en-US" altLang="en-US" sz="2800" b="1" i="1" dirty="0">
              <a:solidFill>
                <a:srgbClr val="FFFFFF"/>
              </a:solidFill>
              <a:effectLst>
                <a:glow rad="139700">
                  <a:schemeClr val="tx1">
                    <a:alpha val="60000"/>
                  </a:schemeClr>
                </a:glow>
              </a:effectLst>
              <a:latin typeface="Tahoma" panose="020B0604030504040204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200" dirty="0">
                <a:solidFill>
                  <a:srgbClr val="FFFFFF"/>
                </a:solidFill>
                <a:effectLst>
                  <a:glow rad="139700">
                    <a:schemeClr val="tx1">
                      <a:alpha val="60000"/>
                    </a:schemeClr>
                  </a:glow>
                </a:effectLst>
                <a:latin typeface="Tahoma" panose="020B0604030504040204" pitchFamily="34" charset="0"/>
              </a:rPr>
              <a:t>overcoming transgenderism</a:t>
            </a:r>
          </a:p>
          <a:p>
            <a:pPr algn="ctr" eaLnBrk="0" fontAlgn="base" hangingPunct="0">
              <a:spcBef>
                <a:spcPts val="1800"/>
              </a:spcBef>
              <a:spcAft>
                <a:spcPct val="0"/>
              </a:spcAft>
            </a:pPr>
            <a:r>
              <a:rPr lang="en-US" altLang="en-US" sz="2800" b="1" i="1" dirty="0" smtClean="0">
                <a:solidFill>
                  <a:srgbClr val="FFFFFF"/>
                </a:solidFill>
                <a:effectLst>
                  <a:glow rad="139700">
                    <a:schemeClr val="tx1">
                      <a:alpha val="60000"/>
                    </a:schemeClr>
                  </a:glow>
                </a:effectLst>
                <a:latin typeface="Tahoma" panose="020B0604030504040204" pitchFamily="34" charset="0"/>
              </a:rPr>
              <a:t>July 24 ~ How </a:t>
            </a:r>
            <a:r>
              <a:rPr lang="en-US" altLang="en-US" sz="2800" b="1" i="1" dirty="0">
                <a:solidFill>
                  <a:srgbClr val="FFFFFF"/>
                </a:solidFill>
                <a:effectLst>
                  <a:glow rad="139700">
                    <a:schemeClr val="tx1">
                      <a:alpha val="60000"/>
                    </a:schemeClr>
                  </a:glow>
                </a:effectLst>
                <a:latin typeface="Tahoma" panose="020B0604030504040204" pitchFamily="34" charset="0"/>
              </a:rPr>
              <a:t>Do You Like Me Now?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200" dirty="0">
                <a:solidFill>
                  <a:srgbClr val="FFFFFF"/>
                </a:solidFill>
                <a:effectLst>
                  <a:glow rad="139700">
                    <a:schemeClr val="tx1">
                      <a:alpha val="60000"/>
                    </a:schemeClr>
                  </a:glow>
                </a:effectLst>
                <a:latin typeface="Tahoma" panose="020B0604030504040204" pitchFamily="34" charset="0"/>
              </a:rPr>
              <a:t>parents of homosexuals</a:t>
            </a:r>
          </a:p>
        </p:txBody>
      </p:sp>
    </p:spTree>
    <p:extLst>
      <p:ext uri="{BB962C8B-B14F-4D97-AF65-F5344CB8AC3E}">
        <p14:creationId xmlns:p14="http://schemas.microsoft.com/office/powerpoint/2010/main" val="344073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343" y="522355"/>
            <a:ext cx="10319657" cy="58062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36" t="44040" r="14799" b="14822"/>
          <a:stretch/>
        </p:blipFill>
        <p:spPr>
          <a:xfrm rot="16200000">
            <a:off x="-2497015" y="2468881"/>
            <a:ext cx="6907237" cy="191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2321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021" y="522264"/>
            <a:ext cx="10319979" cy="58064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36" t="44040" r="14799" b="14822"/>
          <a:stretch/>
        </p:blipFill>
        <p:spPr>
          <a:xfrm rot="16200000">
            <a:off x="-2497015" y="2468881"/>
            <a:ext cx="6907237" cy="191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5886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021" y="522264"/>
            <a:ext cx="10319979" cy="58064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36" t="44040" r="14799" b="14822"/>
          <a:stretch/>
        </p:blipFill>
        <p:spPr>
          <a:xfrm rot="16200000">
            <a:off x="-2497015" y="2468881"/>
            <a:ext cx="6907237" cy="191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0251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021" y="522264"/>
            <a:ext cx="10319979" cy="58064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36" t="44040" r="14799" b="14822"/>
          <a:stretch/>
        </p:blipFill>
        <p:spPr>
          <a:xfrm rot="16200000">
            <a:off x="-2497015" y="2468881"/>
            <a:ext cx="6907237" cy="191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3673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43</Words>
  <Application>Microsoft Office PowerPoint</Application>
  <PresentationFormat>Widescreen</PresentationFormat>
  <Paragraphs>11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Calibri</vt:lpstr>
      <vt:lpstr>Calibri Light</vt:lpstr>
      <vt:lpstr>Shojumaru</vt:lpstr>
      <vt:lpstr>Tahoma</vt:lpstr>
      <vt:lpstr>Trebuchet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Mid-Valley Fellowship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Duan Walker</dc:creator>
  <cp:lastModifiedBy>Duan Walker</cp:lastModifiedBy>
  <cp:revision>8</cp:revision>
  <dcterms:created xsi:type="dcterms:W3CDTF">2017-05-10T23:07:34Z</dcterms:created>
  <dcterms:modified xsi:type="dcterms:W3CDTF">2018-05-22T23:07:42Z</dcterms:modified>
</cp:coreProperties>
</file>