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5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4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1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9B68-A18D-4896-A66F-E9D01D2B1B82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7QBMS0_rot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r="42395"/>
          <a:stretch>
            <a:fillRect/>
          </a:stretch>
        </p:blipFill>
        <p:spPr bwMode="auto">
          <a:xfrm>
            <a:off x="-1" y="0"/>
            <a:ext cx="1908547" cy="686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MVF Logo 2016-2 Color No Tag vertical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1" y="295750"/>
            <a:ext cx="1268109" cy="41170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 rot="14871261">
            <a:off x="325538" y="5046903"/>
            <a:ext cx="2117060" cy="126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Summer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2017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270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48114" y="199802"/>
            <a:ext cx="9720753" cy="242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2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glow rad="127000">
                    <a:srgbClr val="FF00FF">
                      <a:alpha val="40000"/>
                    </a:srgbClr>
                  </a:glow>
                </a:effectLst>
                <a:latin typeface="Neon 80s" panose="02010500000200060000" pitchFamily="2" charset="0"/>
              </a:rPr>
              <a:t>Parenting Generation XXX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erlin Sans FB" panose="020E0602020502020306" pitchFamily="34" charset="0"/>
              </a:rPr>
              <a:t>Equipping Youth for a Sex-Saturated Culture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Video &amp; Discussion Series with </a:t>
            </a:r>
            <a:r>
              <a:rPr kumimoji="0" lang="en-US" altLang="en-US" sz="21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Sy</a:t>
            </a:r>
            <a:r>
              <a:rPr kumimoji="0" lang="en-US" altLang="en-US" sz="21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 Rogers, who draws on his own journey of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sexual healing, parenting, and three decades as a pastoral care specialist</a:t>
            </a:r>
            <a:endParaRPr kumimoji="0" lang="en-US" alt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Sy-Rogers-04-Copyright-Patty-Daniels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41832" b="53520"/>
          <a:stretch>
            <a:fillRect/>
          </a:stretch>
        </p:blipFill>
        <p:spPr bwMode="auto">
          <a:xfrm>
            <a:off x="2148114" y="2879522"/>
            <a:ext cx="1999443" cy="26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47557" y="2879521"/>
            <a:ext cx="7721311" cy="2693965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Defining Expectations For Your Child’s Sexuality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God’s Intention for Sexuality: Maturity &amp; Security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A Model for Healthy Growth &amp; Development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Factors Affecting Sexual Development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Four Basic Indicators of Teen Sexuality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What to Do When Things Go Wrong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erlin Sans FB" panose="020E0602020502020306" pitchFamily="34" charset="0"/>
              </a:rPr>
              <a:t>June 20 to August 15 ~ Tuesdays at 7pm</a:t>
            </a:r>
            <a:endParaRPr kumimoji="0" lang="en-US" alt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48114" y="5918880"/>
            <a:ext cx="9720753" cy="65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glow rad="127000">
                    <a:srgbClr val="FF00FF">
                      <a:alpha val="40000"/>
                    </a:srgbClr>
                  </a:glow>
                </a:effectLst>
                <a:latin typeface="Neon 80s" panose="02010500000200060000" pitchFamily="2" charset="0"/>
              </a:rPr>
              <a:t>Everyone is Welcome! ~ midvalleyfellowship.org/summer</a:t>
            </a:r>
          </a:p>
        </p:txBody>
      </p:sp>
    </p:spTree>
    <p:extLst>
      <p:ext uri="{BB962C8B-B14F-4D97-AF65-F5344CB8AC3E}">
        <p14:creationId xmlns:p14="http://schemas.microsoft.com/office/powerpoint/2010/main" val="34407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Neon 80s</vt:lpstr>
      <vt:lpstr>Tahoma</vt:lpstr>
      <vt:lpstr>Trebuchet MS</vt:lpstr>
      <vt:lpstr>Office Theme</vt:lpstr>
      <vt:lpstr>PowerPoint Presentation</vt:lpstr>
    </vt:vector>
  </TitlesOfParts>
  <Company>Mid-Valley Fellowship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 Walker</dc:creator>
  <cp:lastModifiedBy>Duan Walker</cp:lastModifiedBy>
  <cp:revision>2</cp:revision>
  <dcterms:created xsi:type="dcterms:W3CDTF">2017-05-10T23:07:34Z</dcterms:created>
  <dcterms:modified xsi:type="dcterms:W3CDTF">2017-05-10T23:16:24Z</dcterms:modified>
</cp:coreProperties>
</file>