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BC6"/>
    <a:srgbClr val="DE3749"/>
    <a:srgbClr val="D1B89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550" y="13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1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4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4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1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9B68-A18D-4896-A66F-E9D01D2B1B8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9F3FE-9496-409A-809C-4BF2CA2B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300" y="-28135"/>
            <a:ext cx="2447619" cy="6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97587" y="2445698"/>
            <a:ext cx="6903720" cy="1956054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379919" y="2153650"/>
            <a:ext cx="7505106" cy="172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155D2"/>
                </a:solidFill>
                <a:effectLst/>
                <a:latin typeface="Tahoma" panose="020B0604030504040204" pitchFamily="34" charset="0"/>
              </a:rPr>
              <a:t>Do you have trouble saying no?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155D2"/>
                </a:solidFill>
                <a:effectLst/>
                <a:latin typeface="Tahoma" panose="020B0604030504040204" pitchFamily="34" charset="0"/>
              </a:rPr>
              <a:t>Can you set limits and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0155D2"/>
                </a:solidFill>
                <a:effectLst/>
                <a:latin typeface="Tahoma" panose="020B0604030504040204" pitchFamily="34" charset="0"/>
              </a:rPr>
              <a:t>be a loving person?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1" i="1" u="none" strike="noStrike" cap="none" normalizeH="0" baseline="0" dirty="0" smtClean="0">
              <a:ln>
                <a:noFill/>
              </a:ln>
              <a:solidFill>
                <a:srgbClr val="0155D2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71911" y="4950559"/>
            <a:ext cx="7505106" cy="1023235"/>
          </a:xfrm>
          <a:prstGeom prst="rect">
            <a:avLst/>
          </a:prstGeom>
          <a:solidFill>
            <a:srgbClr val="DE3749"/>
          </a:solidFill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11 to Aug.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Tuesdays at 7pm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 is Welcome!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1534" y="53450"/>
            <a:ext cx="7633867" cy="1391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4087" y="1306542"/>
            <a:ext cx="6188008" cy="72666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371911" y="3616214"/>
            <a:ext cx="7513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i="1" dirty="0">
                <a:solidFill>
                  <a:srgbClr val="000000"/>
                </a:solidFill>
                <a:latin typeface="Tahoma" panose="020B0604030504040204" pitchFamily="34" charset="0"/>
              </a:rPr>
              <a:t>Drawing on principles from the Bible, Dr. Henry Cloud and Dr. John Townsend will guide us on a journey of discovery and practical application.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117" y="2274738"/>
            <a:ext cx="1895238" cy="43523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/>
          <a:srcRect r="3650" b="68392"/>
          <a:stretch/>
        </p:blipFill>
        <p:spPr>
          <a:xfrm>
            <a:off x="3773995" y="5952920"/>
            <a:ext cx="477163" cy="89705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371911" y="6038711"/>
            <a:ext cx="7505106" cy="523220"/>
          </a:xfrm>
          <a:prstGeom prst="rect">
            <a:avLst/>
          </a:prstGeom>
          <a:solidFill>
            <a:srgbClr val="014BC6"/>
          </a:solidFill>
        </p:spPr>
        <p:txBody>
          <a:bodyPr wrap="square" anchor="ctr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midvalleyfellowship.org/summer</a:t>
            </a:r>
            <a:endParaRPr lang="en-US" altLang="en-US" sz="28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Mid-Valley Fellowship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Duan Walker</dc:creator>
  <cp:lastModifiedBy>Chris Goeke</cp:lastModifiedBy>
  <cp:revision>14</cp:revision>
  <dcterms:created xsi:type="dcterms:W3CDTF">2017-05-10T23:07:34Z</dcterms:created>
  <dcterms:modified xsi:type="dcterms:W3CDTF">2019-05-17T18:34:24Z</dcterms:modified>
</cp:coreProperties>
</file>